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1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88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4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5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3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0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0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0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74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1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8462F-A25B-4349-B0FC-4C84190E6506}" type="datetimeFigureOut">
              <a:rPr lang="en-US" smtClean="0"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80C8-D0EC-47E0-B9B5-70CFF4550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68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69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wasn’t found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Actually nobody found Islam but god  (Allah) told to prophet Mohammad what Islam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62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expanding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Arabs spread Islam throughout the Middle East, North Africa, and Iberia in an amazingly short period of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220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 people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key people in Islam were The prophets, and they were:</a:t>
            </a:r>
          </a:p>
          <a:p>
            <a:r>
              <a:rPr lang="en-US" dirty="0" smtClean="0"/>
              <a:t>Adam</a:t>
            </a:r>
            <a:r>
              <a:rPr lang="en-US"/>
              <a:t>, Idris(Enoch), </a:t>
            </a:r>
            <a:r>
              <a:rPr lang="en-US" dirty="0" smtClean="0"/>
              <a:t>Nuh, Hud, </a:t>
            </a:r>
            <a:r>
              <a:rPr lang="en-US" dirty="0"/>
              <a:t>S</a:t>
            </a:r>
            <a:r>
              <a:rPr lang="en-US" dirty="0" smtClean="0"/>
              <a:t>aleh, Ibrahim</a:t>
            </a:r>
            <a:r>
              <a:rPr lang="en-US" dirty="0"/>
              <a:t>, </a:t>
            </a:r>
            <a:r>
              <a:rPr lang="en-US" dirty="0" smtClean="0"/>
              <a:t>Isma'il</a:t>
            </a:r>
            <a:r>
              <a:rPr lang="en-US" dirty="0"/>
              <a:t>, </a:t>
            </a:r>
            <a:r>
              <a:rPr lang="en-US" dirty="0" smtClean="0"/>
              <a:t>Ishaq</a:t>
            </a:r>
            <a:r>
              <a:rPr lang="en-US" dirty="0"/>
              <a:t>, </a:t>
            </a:r>
            <a:r>
              <a:rPr lang="en-US" dirty="0" smtClean="0"/>
              <a:t>Lut</a:t>
            </a:r>
            <a:r>
              <a:rPr lang="en-US" dirty="0"/>
              <a:t>, </a:t>
            </a:r>
            <a:r>
              <a:rPr lang="en-US" dirty="0" smtClean="0"/>
              <a:t>Ya'qub</a:t>
            </a:r>
            <a:r>
              <a:rPr lang="en-US" dirty="0"/>
              <a:t>, </a:t>
            </a:r>
            <a:r>
              <a:rPr lang="en-US" dirty="0" smtClean="0"/>
              <a:t>Yousef</a:t>
            </a:r>
            <a:r>
              <a:rPr lang="en-US" dirty="0"/>
              <a:t>, </a:t>
            </a:r>
            <a:r>
              <a:rPr lang="en-US" dirty="0" smtClean="0"/>
              <a:t>Shu'aib</a:t>
            </a:r>
            <a:r>
              <a:rPr lang="en-US" dirty="0"/>
              <a:t>, </a:t>
            </a:r>
            <a:r>
              <a:rPr lang="en-US" dirty="0" smtClean="0"/>
              <a:t>Ayyub</a:t>
            </a:r>
            <a:r>
              <a:rPr lang="en-US" dirty="0"/>
              <a:t>, Musa, </a:t>
            </a:r>
            <a:r>
              <a:rPr lang="en-US" dirty="0" smtClean="0"/>
              <a:t>Harun</a:t>
            </a:r>
            <a:r>
              <a:rPr lang="en-US" dirty="0"/>
              <a:t>, </a:t>
            </a:r>
            <a:r>
              <a:rPr lang="en-US" dirty="0" smtClean="0"/>
              <a:t>Dhu'l-kifl</a:t>
            </a:r>
            <a:r>
              <a:rPr lang="en-US" dirty="0"/>
              <a:t>, </a:t>
            </a:r>
            <a:r>
              <a:rPr lang="en-US" dirty="0" smtClean="0"/>
              <a:t>Dawud</a:t>
            </a:r>
            <a:r>
              <a:rPr lang="en-US" dirty="0"/>
              <a:t>, </a:t>
            </a:r>
            <a:r>
              <a:rPr lang="en-US" dirty="0" smtClean="0"/>
              <a:t>Sulaiman</a:t>
            </a:r>
            <a:r>
              <a:rPr lang="en-US" dirty="0"/>
              <a:t>, </a:t>
            </a:r>
            <a:r>
              <a:rPr lang="en-US" dirty="0" smtClean="0"/>
              <a:t>Ilias</a:t>
            </a:r>
            <a:r>
              <a:rPr lang="en-US" dirty="0"/>
              <a:t>, </a:t>
            </a:r>
            <a:r>
              <a:rPr lang="en-US" dirty="0" smtClean="0"/>
              <a:t>Al-Yasa</a:t>
            </a:r>
            <a:r>
              <a:rPr lang="en-US" dirty="0"/>
              <a:t>, </a:t>
            </a:r>
            <a:r>
              <a:rPr lang="en-US" dirty="0" smtClean="0"/>
              <a:t>Yunus</a:t>
            </a:r>
            <a:r>
              <a:rPr lang="en-US" dirty="0"/>
              <a:t>, </a:t>
            </a:r>
            <a:r>
              <a:rPr lang="en-US" dirty="0" smtClean="0"/>
              <a:t>Zakariyya</a:t>
            </a:r>
            <a:r>
              <a:rPr lang="en-US" dirty="0"/>
              <a:t>, </a:t>
            </a:r>
            <a:r>
              <a:rPr lang="en-US" dirty="0" smtClean="0"/>
              <a:t>Yahya</a:t>
            </a:r>
            <a:r>
              <a:rPr lang="en-US"/>
              <a:t>, </a:t>
            </a:r>
            <a:r>
              <a:rPr lang="en-US"/>
              <a:t>'Isa(Jesus), </a:t>
            </a:r>
            <a:r>
              <a:rPr lang="en-US" dirty="0" smtClean="0"/>
              <a:t>Muhammad.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719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114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It wasn’t found </vt:lpstr>
      <vt:lpstr>PowerPoint Presentation</vt:lpstr>
      <vt:lpstr>The expanding of Islam</vt:lpstr>
      <vt:lpstr>The key people of Islam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Divya</dc:creator>
  <cp:lastModifiedBy>Divya</cp:lastModifiedBy>
  <cp:revision>5</cp:revision>
  <dcterms:created xsi:type="dcterms:W3CDTF">2012-05-16T04:19:09Z</dcterms:created>
  <dcterms:modified xsi:type="dcterms:W3CDTF">2012-05-20T09:33:11Z</dcterms:modified>
</cp:coreProperties>
</file>